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066C-177D-47B7-9D8C-D167E03E71F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A385-FE33-4A5C-9AD5-041E773DB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85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066C-177D-47B7-9D8C-D167E03E71F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A385-FE33-4A5C-9AD5-041E773DB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5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066C-177D-47B7-9D8C-D167E03E71F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A385-FE33-4A5C-9AD5-041E773DB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7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066C-177D-47B7-9D8C-D167E03E71F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A385-FE33-4A5C-9AD5-041E773DB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63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066C-177D-47B7-9D8C-D167E03E71F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A385-FE33-4A5C-9AD5-041E773DB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244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066C-177D-47B7-9D8C-D167E03E71F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A385-FE33-4A5C-9AD5-041E773DB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068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066C-177D-47B7-9D8C-D167E03E71F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A385-FE33-4A5C-9AD5-041E773DB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309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066C-177D-47B7-9D8C-D167E03E71F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A385-FE33-4A5C-9AD5-041E773DB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659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066C-177D-47B7-9D8C-D167E03E71F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A385-FE33-4A5C-9AD5-041E773DB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095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066C-177D-47B7-9D8C-D167E03E71F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A385-FE33-4A5C-9AD5-041E773DB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09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066C-177D-47B7-9D8C-D167E03E71F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A385-FE33-4A5C-9AD5-041E773DB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31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4066C-177D-47B7-9D8C-D167E03E71F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1A385-FE33-4A5C-9AD5-041E773DB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144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79" y="404664"/>
            <a:ext cx="4232307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6504" y="437776"/>
            <a:ext cx="4102216" cy="12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844824"/>
            <a:ext cx="4162704" cy="1204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976" y="3049614"/>
            <a:ext cx="4045247" cy="1508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079" y="4725144"/>
            <a:ext cx="3933437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212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4055389" cy="23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234" y="3140968"/>
            <a:ext cx="2017960" cy="1175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040" y="4581129"/>
            <a:ext cx="1278993" cy="116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581128"/>
            <a:ext cx="1205789" cy="1248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5870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Miu</dc:creator>
  <cp:lastModifiedBy>Miu</cp:lastModifiedBy>
  <cp:revision>2</cp:revision>
  <dcterms:created xsi:type="dcterms:W3CDTF">2021-04-27T03:57:42Z</dcterms:created>
  <dcterms:modified xsi:type="dcterms:W3CDTF">2021-04-27T04:08:35Z</dcterms:modified>
</cp:coreProperties>
</file>