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67" r:id="rId5"/>
    <p:sldId id="274" r:id="rId6"/>
    <p:sldId id="264" r:id="rId7"/>
    <p:sldId id="278" r:id="rId8"/>
    <p:sldId id="276" r:id="rId9"/>
    <p:sldId id="280" r:id="rId10"/>
    <p:sldId id="289" r:id="rId11"/>
    <p:sldId id="283" r:id="rId12"/>
    <p:sldId id="282" r:id="rId13"/>
    <p:sldId id="284" r:id="rId14"/>
    <p:sldId id="285" r:id="rId15"/>
    <p:sldId id="259" r:id="rId16"/>
    <p:sldId id="263" r:id="rId17"/>
    <p:sldId id="266" r:id="rId18"/>
    <p:sldId id="271" r:id="rId19"/>
    <p:sldId id="260" r:id="rId20"/>
    <p:sldId id="258" r:id="rId21"/>
    <p:sldId id="272" r:id="rId22"/>
    <p:sldId id="279" r:id="rId23"/>
    <p:sldId id="286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8DC9B-1C3C-41EE-85D9-B4B1B9C920C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0E392-9446-4349-A217-258541B1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0E392-9446-4349-A217-258541B193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8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3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6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1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2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1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5D54-E6BF-4BD5-9C49-A273E802D76A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FBC4-7500-49E6-9DCD-4C33BE55E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" Type="http://schemas.openxmlformats.org/officeDocument/2006/relationships/image" Target="../media/image106.png"/><Relationship Id="rId21" Type="http://schemas.openxmlformats.org/officeDocument/2006/relationships/image" Target="../media/image182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" Type="http://schemas.openxmlformats.org/officeDocument/2006/relationships/image" Target="../media/image164.png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10" Type="http://schemas.openxmlformats.org/officeDocument/2006/relationships/image" Target="../media/image171.png"/><Relationship Id="rId19" Type="http://schemas.openxmlformats.org/officeDocument/2006/relationships/image" Target="../media/image180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92.png"/><Relationship Id="rId7" Type="http://schemas.openxmlformats.org/officeDocument/2006/relationships/image" Target="../media/image20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064"/>
            <a:ext cx="4392488" cy="625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36064"/>
            <a:ext cx="405860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87" y="1920240"/>
            <a:ext cx="3578872" cy="43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64683"/>
            <a:ext cx="2232248" cy="1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40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2"/>
          <a:stretch/>
        </p:blipFill>
        <p:spPr bwMode="auto">
          <a:xfrm>
            <a:off x="298399" y="293176"/>
            <a:ext cx="4018653" cy="233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99" y="4221088"/>
            <a:ext cx="24606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2" y="4065058"/>
            <a:ext cx="817537" cy="11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9" y="5435559"/>
            <a:ext cx="838770" cy="11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t="71980" r="19623" b="1"/>
          <a:stretch/>
        </p:blipFill>
        <p:spPr bwMode="auto">
          <a:xfrm>
            <a:off x="298399" y="2776139"/>
            <a:ext cx="2514600" cy="9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88" y="3004926"/>
            <a:ext cx="914399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96" y="3626346"/>
            <a:ext cx="890399" cy="14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18" y="501874"/>
            <a:ext cx="3672408" cy="387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34359" y="4606030"/>
            <a:ext cx="3983721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12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0" r="2599"/>
          <a:stretch/>
        </p:blipFill>
        <p:spPr bwMode="auto">
          <a:xfrm>
            <a:off x="425522" y="515562"/>
            <a:ext cx="3600400" cy="124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2" y="3158374"/>
            <a:ext cx="3889713" cy="125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2" y="1869899"/>
            <a:ext cx="3710737" cy="11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2" y="4587954"/>
            <a:ext cx="3870530" cy="131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89599"/>
            <a:ext cx="3906564" cy="239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86" y="653197"/>
            <a:ext cx="3765241" cy="26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9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50584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0" y="5157192"/>
            <a:ext cx="3860081" cy="107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4256"/>
            <a:ext cx="40176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4530330"/>
            <a:ext cx="348142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31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32448" cy="23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" y="3012284"/>
            <a:ext cx="3312368" cy="13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0591"/>
            <a:ext cx="3496343" cy="146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51" y="2996952"/>
            <a:ext cx="4032448" cy="104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4" y="559775"/>
            <a:ext cx="3709590" cy="11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4" y="1802619"/>
            <a:ext cx="3753822" cy="10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98" y="4149080"/>
            <a:ext cx="3816424" cy="12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6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" y="2680155"/>
            <a:ext cx="3917441" cy="106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5" y="3933056"/>
            <a:ext cx="4264356" cy="243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9" y="371666"/>
            <a:ext cx="4012480" cy="230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38" y="1580936"/>
            <a:ext cx="36654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09" y="4509120"/>
            <a:ext cx="4131723" cy="12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56" y="5741476"/>
            <a:ext cx="714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60" y="5793004"/>
            <a:ext cx="7239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746" y="5793004"/>
            <a:ext cx="8191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9" y="3123309"/>
            <a:ext cx="2698601" cy="11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80" y="317037"/>
            <a:ext cx="4248472" cy="12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695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984"/>
            <a:ext cx="4104456" cy="109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0" y="1663128"/>
            <a:ext cx="3799240" cy="14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8" y="3244898"/>
            <a:ext cx="4021262" cy="14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0" y="4890346"/>
            <a:ext cx="3644615" cy="15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5808"/>
            <a:ext cx="36385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8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744416" cy="405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23567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87320" cy="584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6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4" y="188640"/>
            <a:ext cx="2520280" cy="342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6" y="3781625"/>
            <a:ext cx="3232336" cy="144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9" y="5229200"/>
            <a:ext cx="309345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79" y="381802"/>
            <a:ext cx="966266" cy="10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21" y="466520"/>
            <a:ext cx="1015609" cy="10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87" y="1821962"/>
            <a:ext cx="954201" cy="11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55" y="1879614"/>
            <a:ext cx="941653" cy="103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83" y="5108043"/>
            <a:ext cx="814598" cy="106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3" y="5134331"/>
            <a:ext cx="957962" cy="10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77" y="3448845"/>
            <a:ext cx="1058295" cy="1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33" y="3482878"/>
            <a:ext cx="973397" cy="10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81" y="583991"/>
            <a:ext cx="881337" cy="9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38" y="538487"/>
            <a:ext cx="901069" cy="97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8" y="1971635"/>
            <a:ext cx="867800" cy="98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03" y="1975401"/>
            <a:ext cx="901068" cy="9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7" y="3376349"/>
            <a:ext cx="2126685" cy="113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46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983" y="4812090"/>
            <a:ext cx="2235762" cy="103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70" y="1008717"/>
            <a:ext cx="808874" cy="98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91" y="1004867"/>
            <a:ext cx="780437" cy="9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85" y="2275289"/>
            <a:ext cx="808493" cy="94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78" y="2302198"/>
            <a:ext cx="711255" cy="95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26" y="3506364"/>
            <a:ext cx="805204" cy="100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30" y="3655900"/>
            <a:ext cx="808452" cy="8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49" y="4850256"/>
            <a:ext cx="845504" cy="95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7152"/>
            <a:ext cx="729426" cy="10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3" y="1008717"/>
            <a:ext cx="839992" cy="93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7" y="1089350"/>
            <a:ext cx="698086" cy="88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2" y="2160846"/>
            <a:ext cx="1804443" cy="109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4" y="3349435"/>
            <a:ext cx="2053985" cy="117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r="57925"/>
          <a:stretch/>
        </p:blipFill>
        <p:spPr bwMode="auto">
          <a:xfrm>
            <a:off x="4562180" y="1006564"/>
            <a:ext cx="985806" cy="216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7" t="3032"/>
          <a:stretch/>
        </p:blipFill>
        <p:spPr bwMode="auto">
          <a:xfrm>
            <a:off x="5652120" y="967504"/>
            <a:ext cx="881035" cy="225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36" y="4850256"/>
            <a:ext cx="3124119" cy="12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36" y="2153454"/>
            <a:ext cx="848913" cy="118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35" y="2288256"/>
            <a:ext cx="1042417" cy="101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96" y="3408945"/>
            <a:ext cx="813753" cy="119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38" y="3602701"/>
            <a:ext cx="1046777" cy="9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96" y="1089350"/>
            <a:ext cx="2056878" cy="89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31" y="3358182"/>
            <a:ext cx="950866" cy="123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73" y="3483392"/>
            <a:ext cx="1053794" cy="10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77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4" y="429395"/>
            <a:ext cx="975118" cy="10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5" y="421363"/>
            <a:ext cx="764719" cy="101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0" y="1861523"/>
            <a:ext cx="818801" cy="10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14" y="1866107"/>
            <a:ext cx="998886" cy="10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00" y="504941"/>
            <a:ext cx="787140" cy="95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0" y="477282"/>
            <a:ext cx="882414" cy="100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36" y="1854960"/>
            <a:ext cx="778191" cy="10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96" y="1917493"/>
            <a:ext cx="903258" cy="99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88" y="3409487"/>
            <a:ext cx="834816" cy="104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0" y="3463280"/>
            <a:ext cx="576696" cy="7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36" y="3455656"/>
            <a:ext cx="50508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32" y="4341522"/>
            <a:ext cx="722608" cy="1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1" y="3356990"/>
            <a:ext cx="781583" cy="11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58" y="3352375"/>
            <a:ext cx="889198" cy="11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35" y="4687926"/>
            <a:ext cx="744364" cy="11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18" y="4725144"/>
            <a:ext cx="893238" cy="10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31" y="383528"/>
            <a:ext cx="2354810" cy="105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05" y="1429765"/>
            <a:ext cx="2400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86" y="1957157"/>
            <a:ext cx="2400300" cy="102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30" y="3020057"/>
            <a:ext cx="24860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43" y="3425713"/>
            <a:ext cx="2307552" cy="114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24" y="4555933"/>
            <a:ext cx="2438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55" y="5122763"/>
            <a:ext cx="806366" cy="9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93" y="5200766"/>
            <a:ext cx="1356993" cy="78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55" y="6095429"/>
            <a:ext cx="24288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2" r="2986"/>
          <a:stretch/>
        </p:blipFill>
        <p:spPr bwMode="auto">
          <a:xfrm>
            <a:off x="7771716" y="337117"/>
            <a:ext cx="1252728" cy="603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68193"/>
          <a:stretch/>
        </p:blipFill>
        <p:spPr bwMode="auto">
          <a:xfrm>
            <a:off x="6802452" y="355413"/>
            <a:ext cx="969264" cy="603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84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628734"/>
            <a:ext cx="3600400" cy="9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374050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1" y="1883688"/>
            <a:ext cx="3444800" cy="14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48" y="5126126"/>
            <a:ext cx="255955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68" y="328271"/>
            <a:ext cx="394437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7152"/>
            <a:ext cx="3964572" cy="11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95" y="3868063"/>
            <a:ext cx="3608915" cy="94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94" y="4865744"/>
            <a:ext cx="3877090" cy="2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61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20640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284984"/>
            <a:ext cx="150662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38" y="3714276"/>
            <a:ext cx="3816424" cy="28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44" y="1844824"/>
            <a:ext cx="118794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83" y="244883"/>
            <a:ext cx="945684" cy="14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89" y="692696"/>
            <a:ext cx="1590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37" y="1501516"/>
            <a:ext cx="10096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404664"/>
            <a:ext cx="993032" cy="130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2275727"/>
            <a:ext cx="1287507" cy="11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89" y="2176152"/>
            <a:ext cx="1333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55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9"/>
          <a:stretch/>
        </p:blipFill>
        <p:spPr bwMode="auto">
          <a:xfrm>
            <a:off x="155108" y="380360"/>
            <a:ext cx="1212664" cy="306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7"/>
          <a:stretch/>
        </p:blipFill>
        <p:spPr bwMode="auto">
          <a:xfrm>
            <a:off x="5352608" y="435521"/>
            <a:ext cx="3486150" cy="131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1"/>
          <a:stretch/>
        </p:blipFill>
        <p:spPr bwMode="auto">
          <a:xfrm>
            <a:off x="1736271" y="393347"/>
            <a:ext cx="1433688" cy="306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" y="5281241"/>
            <a:ext cx="1014600" cy="147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67" y="5316739"/>
            <a:ext cx="1443771" cy="12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45" y="5281241"/>
            <a:ext cx="1367014" cy="9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55" y="6431289"/>
            <a:ext cx="10858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94" y="2090845"/>
            <a:ext cx="1647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42" y="2878395"/>
            <a:ext cx="1000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94" y="2054733"/>
            <a:ext cx="1600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357" y="2864725"/>
            <a:ext cx="1057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31" y="2153323"/>
            <a:ext cx="1503809" cy="7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60" y="3191273"/>
            <a:ext cx="1047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" y="4083743"/>
            <a:ext cx="1657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6" y="4643813"/>
            <a:ext cx="1066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20" y="3485411"/>
            <a:ext cx="936113" cy="149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8" y="3807348"/>
            <a:ext cx="1712306" cy="8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74" y="4708403"/>
            <a:ext cx="1057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8467"/>
          <a:stretch/>
        </p:blipFill>
        <p:spPr bwMode="auto">
          <a:xfrm>
            <a:off x="7095683" y="3337475"/>
            <a:ext cx="1892869" cy="9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42" y="4178246"/>
            <a:ext cx="971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99" y="380359"/>
            <a:ext cx="1514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69" y="4488427"/>
            <a:ext cx="1200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94" y="4592429"/>
            <a:ext cx="15621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2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5" y="675561"/>
            <a:ext cx="393228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3" y="2060848"/>
            <a:ext cx="380000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2" y="3356992"/>
            <a:ext cx="3763831" cy="128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5" y="4780015"/>
            <a:ext cx="2430388" cy="12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86418"/>
            <a:ext cx="3627772" cy="131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627772" cy="25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4"/>
          <a:stretch/>
        </p:blipFill>
        <p:spPr bwMode="auto">
          <a:xfrm>
            <a:off x="6084168" y="4724913"/>
            <a:ext cx="2565976" cy="127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16135" y="4750838"/>
            <a:ext cx="1188132" cy="125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828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6084"/>
            <a:ext cx="411461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27" y="396084"/>
            <a:ext cx="4048595" cy="570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6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6" y="3425537"/>
            <a:ext cx="3962232" cy="144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9"/>
          <a:stretch/>
        </p:blipFill>
        <p:spPr bwMode="auto">
          <a:xfrm>
            <a:off x="4999420" y="358586"/>
            <a:ext cx="2435736" cy="14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86" y="1903863"/>
            <a:ext cx="3391842" cy="140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00" y="467664"/>
            <a:ext cx="1068626" cy="13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36" y="3484209"/>
            <a:ext cx="974489" cy="14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56" y="3599650"/>
            <a:ext cx="992643" cy="13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45" y="3484209"/>
            <a:ext cx="1079453" cy="14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9" y="4844233"/>
            <a:ext cx="2491051" cy="123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5"/>
          <a:stretch/>
        </p:blipFill>
        <p:spPr bwMode="auto">
          <a:xfrm>
            <a:off x="2904673" y="4926840"/>
            <a:ext cx="1125391" cy="118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2" y="359103"/>
            <a:ext cx="3978159" cy="15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905408"/>
            <a:ext cx="2444094" cy="150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4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4" y="606751"/>
            <a:ext cx="3816424" cy="270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 t="1004"/>
          <a:stretch/>
        </p:blipFill>
        <p:spPr bwMode="auto">
          <a:xfrm>
            <a:off x="422952" y="3515220"/>
            <a:ext cx="1055565" cy="124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7" y="4744943"/>
            <a:ext cx="1201774" cy="137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99" y="3460314"/>
            <a:ext cx="1078320" cy="1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72" y="3471752"/>
            <a:ext cx="1097942" cy="13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0"/>
          <a:stretch/>
        </p:blipFill>
        <p:spPr bwMode="auto">
          <a:xfrm>
            <a:off x="1692868" y="4862858"/>
            <a:ext cx="1221856" cy="124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88" y="455125"/>
            <a:ext cx="3741787" cy="150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43" y="2118919"/>
            <a:ext cx="3597675" cy="13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34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81807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6136"/>
            <a:ext cx="4176464" cy="47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84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" y="116632"/>
            <a:ext cx="4279115" cy="51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8039"/>
            <a:ext cx="4032448" cy="56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" y="5297920"/>
            <a:ext cx="4231442" cy="121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0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581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16424" cy="1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219074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41" y="3117072"/>
            <a:ext cx="2160240" cy="1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203118" cy="122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7" y="4922848"/>
            <a:ext cx="4074203" cy="131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33415" cy="27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88" y="3511827"/>
            <a:ext cx="401084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48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83" y="2095475"/>
            <a:ext cx="429821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67" y="3607643"/>
            <a:ext cx="2378930" cy="125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82" y="5074245"/>
            <a:ext cx="3957811" cy="135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83" y="188640"/>
            <a:ext cx="120224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24" y="377987"/>
            <a:ext cx="521743" cy="103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31752"/>
            <a:ext cx="1819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50" y="1716054"/>
            <a:ext cx="3892847" cy="23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1" y="1122264"/>
            <a:ext cx="4104456" cy="26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1" y="3930576"/>
            <a:ext cx="4131543" cy="145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42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0" y="836712"/>
            <a:ext cx="337174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81" y="836712"/>
            <a:ext cx="420004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59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9" y="28568"/>
            <a:ext cx="3096344" cy="424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9118"/>
            <a:ext cx="3096344" cy="13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5" y="116632"/>
            <a:ext cx="299035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07" y="2819784"/>
            <a:ext cx="3140801" cy="1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80" y="5567748"/>
            <a:ext cx="3055112" cy="104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74" y="4330903"/>
            <a:ext cx="2824954" cy="247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7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176464" cy="384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20" y="332656"/>
            <a:ext cx="413637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3"/>
          <a:stretch/>
        </p:blipFill>
        <p:spPr bwMode="auto">
          <a:xfrm>
            <a:off x="4736020" y="4149430"/>
            <a:ext cx="4247003" cy="112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60"/>
          <a:stretch/>
        </p:blipFill>
        <p:spPr bwMode="auto">
          <a:xfrm>
            <a:off x="4686105" y="5300374"/>
            <a:ext cx="4346832" cy="118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5547"/>
            <a:ext cx="3899581" cy="228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7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</Words>
  <Application>Microsoft Office PowerPoint</Application>
  <PresentationFormat>On-screen Show (4:3)</PresentationFormat>
  <Paragraphs>1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</dc:creator>
  <cp:lastModifiedBy>Miu</cp:lastModifiedBy>
  <cp:revision>34</cp:revision>
  <dcterms:created xsi:type="dcterms:W3CDTF">2021-04-27T07:30:46Z</dcterms:created>
  <dcterms:modified xsi:type="dcterms:W3CDTF">2021-04-28T10:04:14Z</dcterms:modified>
</cp:coreProperties>
</file>