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6" r:id="rId9"/>
    <p:sldId id="262" r:id="rId10"/>
    <p:sldId id="263" r:id="rId11"/>
    <p:sldId id="264" r:id="rId12"/>
    <p:sldId id="265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2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6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9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6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5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2125-9B17-4222-A163-67ACA9699F3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1E62-E24F-4B91-A4EC-8F3415B9A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08" y="620688"/>
            <a:ext cx="36576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8" cy="58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408324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4684"/>
            <a:ext cx="389735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9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4176464" cy="600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32" y="585279"/>
            <a:ext cx="3746919" cy="26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00400" cy="280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797076" cy="268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517655" cy="556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24" y="750088"/>
            <a:ext cx="3744416" cy="10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2"/>
          <a:stretch/>
        </p:blipFill>
        <p:spPr bwMode="auto">
          <a:xfrm>
            <a:off x="5121760" y="4869160"/>
            <a:ext cx="607997" cy="12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6469404" y="5006321"/>
            <a:ext cx="611428" cy="10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411" b="15728"/>
          <a:stretch/>
        </p:blipFill>
        <p:spPr bwMode="auto">
          <a:xfrm>
            <a:off x="8007812" y="4942345"/>
            <a:ext cx="511354" cy="12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11178" b="10992"/>
          <a:stretch/>
        </p:blipFill>
        <p:spPr bwMode="auto">
          <a:xfrm flipH="1">
            <a:off x="5650989" y="4865696"/>
            <a:ext cx="466345" cy="127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 flipH="1">
            <a:off x="7080832" y="5015497"/>
            <a:ext cx="612708" cy="10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411" b="15728"/>
          <a:stretch/>
        </p:blipFill>
        <p:spPr bwMode="auto">
          <a:xfrm flipH="1">
            <a:off x="8519166" y="4938880"/>
            <a:ext cx="452948" cy="12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01" y="6153913"/>
            <a:ext cx="942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94" y="6190489"/>
            <a:ext cx="9048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39" y="6201157"/>
            <a:ext cx="8667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7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512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72" y="793264"/>
            <a:ext cx="3657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9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29" y="188640"/>
            <a:ext cx="3812730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85" y="2348879"/>
            <a:ext cx="3710995" cy="214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64" y="4492609"/>
            <a:ext cx="3744416" cy="201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9" y="212475"/>
            <a:ext cx="1183546" cy="13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22" y="522913"/>
            <a:ext cx="898978" cy="100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13" y="1763049"/>
            <a:ext cx="1125339" cy="12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94" y="2080384"/>
            <a:ext cx="789030" cy="9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75" y="3266961"/>
            <a:ext cx="1190013" cy="129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38" y="3676266"/>
            <a:ext cx="776095" cy="92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4" y="4941168"/>
            <a:ext cx="1251844" cy="14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31" y="4924646"/>
            <a:ext cx="1238070" cy="154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4154"/>
            <a:ext cx="1299014" cy="156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08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5933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0" y="280088"/>
            <a:ext cx="3863608" cy="42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16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59" b="25598"/>
          <a:stretch/>
        </p:blipFill>
        <p:spPr bwMode="auto">
          <a:xfrm>
            <a:off x="92664" y="908720"/>
            <a:ext cx="4400488" cy="380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8" y="972558"/>
            <a:ext cx="251707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72" y="857861"/>
            <a:ext cx="11144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27" y="2175151"/>
            <a:ext cx="1295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8" y="2108476"/>
            <a:ext cx="1123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77" y="2113238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42" y="3465390"/>
            <a:ext cx="1076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941169"/>
            <a:ext cx="2592289" cy="119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941169"/>
            <a:ext cx="135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78" y="3598740"/>
            <a:ext cx="1257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38" y="3598740"/>
            <a:ext cx="12382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20" y="4941169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74" y="4919449"/>
            <a:ext cx="1104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88" y="4960219"/>
            <a:ext cx="11239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39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1049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49646"/>
            <a:ext cx="10096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91767"/>
            <a:ext cx="1247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42" y="2060848"/>
            <a:ext cx="10096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24" y="2060848"/>
            <a:ext cx="1145348" cy="127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114128" cy="135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57" y="2145396"/>
            <a:ext cx="1068665" cy="127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38627"/>
            <a:ext cx="1247775" cy="13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1" y="3683872"/>
            <a:ext cx="100282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52" y="3558621"/>
            <a:ext cx="1106640" cy="13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58621"/>
            <a:ext cx="1212914" cy="13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8" y="5157193"/>
            <a:ext cx="109035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2" y="4943739"/>
            <a:ext cx="1116066" cy="14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75" y="591767"/>
            <a:ext cx="2391717" cy="122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456" y="3683872"/>
            <a:ext cx="1085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3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6449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00696"/>
            <a:ext cx="3676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42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60440" cy="55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7020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04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957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3504"/>
            <a:ext cx="3625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1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032448" cy="601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24938" cy="587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482"/>
            <a:ext cx="1074176" cy="92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25" y="411852"/>
            <a:ext cx="592865" cy="10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836713"/>
            <a:ext cx="135375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313" b="-1"/>
          <a:stretch/>
        </p:blipFill>
        <p:spPr bwMode="auto">
          <a:xfrm>
            <a:off x="263736" y="1566489"/>
            <a:ext cx="1010955" cy="1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70" y="1552754"/>
            <a:ext cx="1043359" cy="1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19" y="1533290"/>
            <a:ext cx="936104" cy="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1" y="2025235"/>
            <a:ext cx="913333" cy="9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45" y="1931696"/>
            <a:ext cx="586158" cy="93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07" y="2443131"/>
            <a:ext cx="1238842" cy="57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0" y="2997755"/>
            <a:ext cx="990484" cy="20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28" y="3007711"/>
            <a:ext cx="914203" cy="33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85" y="3017667"/>
            <a:ext cx="993229" cy="24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3" y="3504530"/>
            <a:ext cx="1152802" cy="11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65" y="3386239"/>
            <a:ext cx="806311" cy="117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87" y="3845043"/>
            <a:ext cx="1643606" cy="71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9" y="4694459"/>
            <a:ext cx="950305" cy="1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28" y="4694459"/>
            <a:ext cx="792650" cy="20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46" y="4708493"/>
            <a:ext cx="950327" cy="24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0" y="5157192"/>
            <a:ext cx="7429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38" y="5476475"/>
            <a:ext cx="1523568" cy="6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2" y="6181666"/>
            <a:ext cx="1052502" cy="2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24" y="6130320"/>
            <a:ext cx="1203947" cy="31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02" y="601707"/>
            <a:ext cx="4040472" cy="428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4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87" y="476672"/>
            <a:ext cx="409613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6" y="548680"/>
            <a:ext cx="380204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68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4" y="417265"/>
            <a:ext cx="424847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599893" cy="10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0" y="3573016"/>
            <a:ext cx="1080898" cy="16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18292"/>
            <a:ext cx="1129084" cy="166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78" y="3633017"/>
            <a:ext cx="1506080" cy="16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4130"/>
            <a:ext cx="4040347" cy="132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101903"/>
            <a:ext cx="928478" cy="15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88" y="2115871"/>
            <a:ext cx="933535" cy="14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88" y="2292322"/>
            <a:ext cx="1251315" cy="134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40" y="3789040"/>
            <a:ext cx="3822123" cy="252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7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76464" cy="597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0080"/>
            <a:ext cx="3440895" cy="450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60584"/>
            <a:ext cx="12382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06" y="4865728"/>
            <a:ext cx="933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60584"/>
            <a:ext cx="1466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2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</dc:creator>
  <cp:lastModifiedBy>Miu</cp:lastModifiedBy>
  <cp:revision>9</cp:revision>
  <dcterms:created xsi:type="dcterms:W3CDTF">2021-04-27T04:09:38Z</dcterms:created>
  <dcterms:modified xsi:type="dcterms:W3CDTF">2021-04-27T06:39:19Z</dcterms:modified>
</cp:coreProperties>
</file>