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0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3F5B-ADC3-46EF-B760-F20EFF9D1DA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D000-6B20-4357-8D53-BA667D07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48472" cy="617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04456" cy="598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5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5" y="1700808"/>
            <a:ext cx="3632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7" y="289984"/>
            <a:ext cx="3711091" cy="131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985"/>
            <a:ext cx="3997335" cy="141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886373" cy="14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36" y="3339583"/>
            <a:ext cx="3752453" cy="142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85" y="5013176"/>
            <a:ext cx="2305422" cy="133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9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096"/>
            <a:ext cx="3657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65" y="5085184"/>
            <a:ext cx="36841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9" y="548680"/>
            <a:ext cx="401371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901008" cy="13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84" y="3448639"/>
            <a:ext cx="3816424" cy="14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3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760"/>
            <a:ext cx="415990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200"/>
            <a:ext cx="3891248" cy="27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0100"/>
            <a:ext cx="3456384" cy="296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9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67879"/>
            <a:ext cx="2337673" cy="13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2" y="620688"/>
            <a:ext cx="41876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4701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3356992"/>
            <a:ext cx="4011339" cy="26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53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0" y="4771157"/>
            <a:ext cx="3214056" cy="11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50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92893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1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</dc:creator>
  <cp:lastModifiedBy>Miu</cp:lastModifiedBy>
  <cp:revision>4</cp:revision>
  <dcterms:created xsi:type="dcterms:W3CDTF">2021-04-27T06:40:46Z</dcterms:created>
  <dcterms:modified xsi:type="dcterms:W3CDTF">2021-04-27T07:27:55Z</dcterms:modified>
</cp:coreProperties>
</file>