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61" r:id="rId5"/>
    <p:sldId id="259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BB386-2672-482F-B7A2-EA0FBB3A271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8865F-4890-4396-8B4D-79CAAD13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6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2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7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7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8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2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0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E8B2-BCEB-4220-8837-2ED17E83078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B095-1F7A-4E57-989E-BBABC6D56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430741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29808"/>
            <a:ext cx="407115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6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7210"/>
            <a:ext cx="4104455" cy="429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23" y="764704"/>
            <a:ext cx="4201337" cy="446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953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0.15ct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3953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0.25ct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7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521"/>
            <a:ext cx="4104456" cy="433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520"/>
            <a:ext cx="3960440" cy="547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36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4" y="451153"/>
            <a:ext cx="2952328" cy="14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4" y="1936074"/>
            <a:ext cx="4021400" cy="128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2" y="4703977"/>
            <a:ext cx="3888432" cy="121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7" y="3361505"/>
            <a:ext cx="3904925" cy="107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24613"/>
            <a:ext cx="405212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74" y="1973277"/>
            <a:ext cx="2376264" cy="12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7"/>
          <a:stretch/>
        </p:blipFill>
        <p:spPr bwMode="auto">
          <a:xfrm>
            <a:off x="4716015" y="3302578"/>
            <a:ext cx="4274761" cy="280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93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4646"/>
            <a:ext cx="3024336" cy="129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51" y="1988840"/>
            <a:ext cx="2482658" cy="12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03" y="4872397"/>
            <a:ext cx="947741" cy="145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19" y="5032552"/>
            <a:ext cx="1136091" cy="128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50" y="3512119"/>
            <a:ext cx="102644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016"/>
            <a:ext cx="1287555" cy="116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4" y="1912640"/>
            <a:ext cx="4674615" cy="14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5" y="3356184"/>
            <a:ext cx="4728778" cy="137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6" y="412285"/>
            <a:ext cx="1417926" cy="141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50" y="440859"/>
            <a:ext cx="1417926" cy="138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09" y="593259"/>
            <a:ext cx="1481892" cy="12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6" y="4743087"/>
            <a:ext cx="4385648" cy="143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1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52" y="324922"/>
            <a:ext cx="2767859" cy="14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52" y="1784654"/>
            <a:ext cx="2767859" cy="13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53845"/>
            <a:ext cx="2809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73" y="4800736"/>
            <a:ext cx="1566496" cy="14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76" y="4974242"/>
            <a:ext cx="1334814" cy="13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19" y="5060344"/>
            <a:ext cx="1407811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4" y="236114"/>
            <a:ext cx="4023960" cy="437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8" y="4706420"/>
            <a:ext cx="40225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4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" y="404665"/>
            <a:ext cx="440848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794114"/>
            <a:ext cx="4153287" cy="24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3" y="4679528"/>
            <a:ext cx="3888432" cy="120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377"/>
            <a:ext cx="1028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15" y="3340283"/>
            <a:ext cx="369641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07" y="4491821"/>
            <a:ext cx="3705751" cy="1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15" y="4996467"/>
            <a:ext cx="3492425" cy="101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19" y="6045917"/>
            <a:ext cx="3830827" cy="15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45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86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64" y="205402"/>
            <a:ext cx="1028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73" y="4941168"/>
            <a:ext cx="233305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87" y="6008595"/>
            <a:ext cx="2339727" cy="15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18" y="5017451"/>
            <a:ext cx="2512491" cy="12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133136" cy="42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7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1661"/>
            <a:ext cx="283345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29852"/>
            <a:ext cx="4316638" cy="132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9652"/>
            <a:ext cx="1047390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44" y="3886036"/>
            <a:ext cx="1274432" cy="133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03" y="4080774"/>
            <a:ext cx="1166375" cy="11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6" y="509632"/>
            <a:ext cx="363060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99" y="2021800"/>
            <a:ext cx="2428593" cy="129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2" y="2021800"/>
            <a:ext cx="995174" cy="12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6" y="3533968"/>
            <a:ext cx="3870488" cy="143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47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</dc:creator>
  <cp:lastModifiedBy>Miu</cp:lastModifiedBy>
  <cp:revision>19</cp:revision>
  <dcterms:created xsi:type="dcterms:W3CDTF">2021-04-27T02:10:23Z</dcterms:created>
  <dcterms:modified xsi:type="dcterms:W3CDTF">2021-05-10T10:19:10Z</dcterms:modified>
</cp:coreProperties>
</file>